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"/>
  </p:notesMasterIdLst>
  <p:sldIdLst>
    <p:sldId id="256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2D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12EF9-2358-4816-BC12-4089481DB110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9ECB3-488B-4EC5-9FA6-9EB2879AD0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8790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9ECB3-488B-4EC5-9FA6-9EB2879AD03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792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D672-A9EF-4BDF-B578-270C81BC00C8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31F4-7185-4739-A785-AD2A1E2A81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61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D672-A9EF-4BDF-B578-270C81BC00C8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31F4-7185-4739-A785-AD2A1E2A81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51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D672-A9EF-4BDF-B578-270C81BC00C8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31F4-7185-4739-A785-AD2A1E2A81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684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主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0" y="2666992"/>
            <a:ext cx="12192000" cy="1809765"/>
          </a:xfrm>
          <a:prstGeom prst="rect">
            <a:avLst/>
          </a:prstGeom>
          <a:solidFill>
            <a:srgbClr val="93CDDD">
              <a:alpha val="85000"/>
            </a:srgbClr>
          </a:solidFill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4267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11249621" y="6369639"/>
            <a:ext cx="332779" cy="338550"/>
          </a:xfrm>
          <a:prstGeom prst="rect">
            <a:avLst/>
          </a:prstGeom>
          <a:noFill/>
        </p:spPr>
        <p:txBody>
          <a:bodyPr/>
          <a:lstStyle>
            <a:lvl1pPr algn="r">
              <a:defRPr sz="16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026535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副標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0" y="4572007"/>
            <a:ext cx="4762493" cy="1619264"/>
          </a:xfrm>
          <a:prstGeom prst="rect">
            <a:avLst/>
          </a:prstGeom>
          <a:solidFill>
            <a:srgbClr val="558ED5">
              <a:alpha val="85000"/>
            </a:srgbClr>
          </a:solidFill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4267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908466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目錄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sz="half" idx="1"/>
          </p:nvPr>
        </p:nvSpPr>
        <p:spPr>
          <a:xfrm>
            <a:off x="3428981" y="3048000"/>
            <a:ext cx="5429291" cy="3810000"/>
          </a:xfrm>
          <a:prstGeom prst="rect">
            <a:avLst/>
          </a:prstGeom>
        </p:spPr>
        <p:txBody>
          <a:bodyPr/>
          <a:lstStyle>
            <a:lvl1pPr marL="685783" indent="-685783">
              <a:spcBef>
                <a:spcPts val="800"/>
              </a:spcBef>
              <a:buFontTx/>
              <a:buBlip>
                <a:blip r:embed="rId3"/>
              </a:buBlip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990575" indent="-380990">
              <a:spcBef>
                <a:spcPts val="800"/>
              </a:spcBef>
              <a:buFontTx/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74761" indent="-355591">
              <a:spcBef>
                <a:spcPts val="800"/>
              </a:spcBef>
              <a:buFontTx/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255461" indent="-426707">
              <a:spcBef>
                <a:spcPts val="800"/>
              </a:spcBef>
              <a:buFontTx/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865046" indent="-426707">
              <a:spcBef>
                <a:spcPts val="800"/>
              </a:spcBef>
              <a:buFontTx/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885868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內頁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5091439"/>
          </a:xfrm>
          <a:prstGeom prst="rect">
            <a:avLst/>
          </a:prstGeom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8" indent="-428613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4" indent="-228594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0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528723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內頁_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558ED5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5063241"/>
          </a:xfrm>
          <a:prstGeom prst="rect">
            <a:avLst/>
          </a:prstGeom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8" indent="-428613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4" indent="-228594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0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401577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放程式碼的_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body" sz="half" idx="1"/>
          </p:nvPr>
        </p:nvSpPr>
        <p:spPr>
          <a:xfrm>
            <a:off x="1047712" y="1904987"/>
            <a:ext cx="6096048" cy="4095772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990575" indent="-380990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23962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33547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43131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93CDDD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261339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放程式碼的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body" sz="half" idx="1"/>
          </p:nvPr>
        </p:nvSpPr>
        <p:spPr>
          <a:xfrm>
            <a:off x="1047712" y="1904987"/>
            <a:ext cx="6096048" cy="4095772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990575" indent="-380990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23962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33547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43131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00851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放程式碼的_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body" sz="half" idx="1"/>
          </p:nvPr>
        </p:nvSpPr>
        <p:spPr>
          <a:xfrm>
            <a:off x="1047712" y="1904987"/>
            <a:ext cx="6096048" cy="4095772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990575" indent="-380990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23962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33547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43131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558ED5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09691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D672-A9EF-4BDF-B578-270C81BC00C8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31F4-7185-4739-A785-AD2A1E2A81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858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投影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xfrm>
            <a:off x="914400" y="1844677"/>
            <a:ext cx="10363200" cy="2041524"/>
          </a:xfrm>
          <a:prstGeom prst="rect">
            <a:avLst/>
          </a:prstGeom>
        </p:spPr>
        <p:txBody>
          <a:bodyPr/>
          <a:lstStyle>
            <a:lvl1pPr>
              <a:defRPr sz="5867"/>
            </a:lvl1pPr>
          </a:lstStyle>
          <a:p>
            <a:r>
              <a:t>大標題文字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sz="half" idx="1"/>
          </p:nvPr>
        </p:nvSpPr>
        <p:spPr>
          <a:xfrm>
            <a:off x="1828800" y="3886200"/>
            <a:ext cx="85344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267"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 sz="4267"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 sz="4267"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 sz="4267"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 sz="4267">
                <a:solidFill>
                  <a:srgbClr val="888888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852348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內頁_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93CDDD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5049521"/>
          </a:xfrm>
          <a:prstGeom prst="rect">
            <a:avLst/>
          </a:prstGeom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8" indent="-428613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4" indent="-228594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0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560032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內頁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039067"/>
          </a:xfrm>
          <a:prstGeom prst="rect">
            <a:avLst/>
          </a:prstGeom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8" indent="-428613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4" indent="-228594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0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98222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727887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內頁_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-2" y="-2"/>
            <a:ext cx="5145603" cy="1428715"/>
          </a:xfrm>
          <a:prstGeom prst="rect">
            <a:avLst/>
          </a:prstGeom>
          <a:solidFill>
            <a:srgbClr val="93CDDD"/>
          </a:solidFill>
        </p:spPr>
        <p:txBody>
          <a:bodyPr/>
          <a:lstStyle>
            <a:lvl1pPr>
              <a:defRPr sz="3467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10972801" cy="5104307"/>
          </a:xfrm>
          <a:prstGeom prst="rect">
            <a:avLst/>
          </a:prstGeom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8" indent="-428613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4" indent="-228594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0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xfrm>
            <a:off x="11416011" y="6369639"/>
            <a:ext cx="332779" cy="338550"/>
          </a:xfrm>
          <a:prstGeom prst="rect">
            <a:avLst/>
          </a:prstGeom>
          <a:ln w="3175"/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479047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D672-A9EF-4BDF-B578-270C81BC00C8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31F4-7185-4739-A785-AD2A1E2A81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809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D672-A9EF-4BDF-B578-270C81BC00C8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31F4-7185-4739-A785-AD2A1E2A81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837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D672-A9EF-4BDF-B578-270C81BC00C8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31F4-7185-4739-A785-AD2A1E2A81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140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D672-A9EF-4BDF-B578-270C81BC00C8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31F4-7185-4739-A785-AD2A1E2A81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165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D672-A9EF-4BDF-B578-270C81BC00C8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31F4-7185-4739-A785-AD2A1E2A81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69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D672-A9EF-4BDF-B578-270C81BC00C8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31F4-7185-4739-A785-AD2A1E2A81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9109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D672-A9EF-4BDF-B578-270C81BC00C8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B31F4-7185-4739-A785-AD2A1E2A81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11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AD672-A9EF-4BDF-B578-270C81BC00C8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B31F4-7185-4739-A785-AD2A1E2A81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6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1" cy="452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ctr">
              <a:defRPr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hangingPunct="0"/>
            <a:fld id="{86CB4B4D-7CA3-9044-876B-883B54F8677D}" type="slidenum">
              <a:rPr kern="0"/>
              <a:pPr hangingPunct="0"/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326903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med"/>
  <p:txStyles>
    <p:titleStyle>
      <a:lvl1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28613" marR="0" indent="-428613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1017788" marR="0" indent="-408203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600160" marR="0" indent="-380990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285943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895528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»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3505112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4114697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4724282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5333867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96" b="8107"/>
          <a:stretch/>
        </p:blipFill>
        <p:spPr>
          <a:xfrm>
            <a:off x="0" y="-18107"/>
            <a:ext cx="12192000" cy="68761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2" y="-18106"/>
            <a:ext cx="12192001" cy="6876106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6000"/>
                </a:schemeClr>
              </a:gs>
              <a:gs pos="97000">
                <a:schemeClr val="tx1">
                  <a:lumMod val="85000"/>
                  <a:lumOff val="15000"/>
                  <a:alpha val="30000"/>
                </a:schemeClr>
              </a:gs>
              <a:gs pos="100000">
                <a:schemeClr val="tx1">
                  <a:lumMod val="85000"/>
                  <a:lumOff val="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5209" y="2308081"/>
            <a:ext cx="1401576" cy="140157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491779" y="3709657"/>
            <a:ext cx="5425884" cy="1266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b="1" dirty="0" smtClean="0">
                <a:solidFill>
                  <a:schemeClr val="bg2"/>
                </a:solidFill>
                <a:latin typeface="Chiller" panose="04020404031007020602" pitchFamily="82" charset="0"/>
              </a:rPr>
              <a:t>Hell Humor Web Design</a:t>
            </a:r>
          </a:p>
        </p:txBody>
      </p:sp>
      <p:sp>
        <p:nvSpPr>
          <p:cNvPr id="10" name="矩形 9"/>
          <p:cNvSpPr/>
          <p:nvPr/>
        </p:nvSpPr>
        <p:spPr>
          <a:xfrm>
            <a:off x="8600792" y="5577501"/>
            <a:ext cx="3476531" cy="679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江紀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武</a:t>
            </a:r>
          </a:p>
        </p:txBody>
      </p:sp>
    </p:spTree>
    <p:extLst>
      <p:ext uri="{BB962C8B-B14F-4D97-AF65-F5344CB8AC3E}">
        <p14:creationId xmlns:p14="http://schemas.microsoft.com/office/powerpoint/2010/main" val="371346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9"/>
          <a:stretch/>
        </p:blipFill>
        <p:spPr>
          <a:xfrm>
            <a:off x="51256" y="170959"/>
            <a:ext cx="5310490" cy="6550182"/>
          </a:xfrm>
          <a:prstGeom prst="rect">
            <a:avLst/>
          </a:prstGeom>
        </p:spPr>
      </p:pic>
      <p:sp>
        <p:nvSpPr>
          <p:cNvPr id="7" name="Shape 702"/>
          <p:cNvSpPr txBox="1">
            <a:spLocks/>
          </p:cNvSpPr>
          <p:nvPr/>
        </p:nvSpPr>
        <p:spPr>
          <a:xfrm>
            <a:off x="89692" y="152729"/>
            <a:ext cx="5272054" cy="478084"/>
          </a:xfrm>
          <a:prstGeom prst="rect">
            <a:avLst/>
          </a:prstGeom>
          <a:solidFill>
            <a:srgbClr val="FFFC00">
              <a:alpha val="52157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77500" lnSpcReduction="20000"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8" name="Shape 702"/>
          <p:cNvSpPr txBox="1">
            <a:spLocks/>
          </p:cNvSpPr>
          <p:nvPr/>
        </p:nvSpPr>
        <p:spPr>
          <a:xfrm>
            <a:off x="243560" y="645633"/>
            <a:ext cx="4907862" cy="3473694"/>
          </a:xfrm>
          <a:prstGeom prst="rect">
            <a:avLst/>
          </a:prstGeom>
          <a:solidFill>
            <a:srgbClr val="FF9300">
              <a:alpha val="58039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9" name="Shape 702"/>
          <p:cNvSpPr txBox="1">
            <a:spLocks/>
          </p:cNvSpPr>
          <p:nvPr/>
        </p:nvSpPr>
        <p:spPr>
          <a:xfrm>
            <a:off x="18202" y="6349031"/>
            <a:ext cx="5310490" cy="395836"/>
          </a:xfrm>
          <a:prstGeom prst="rect">
            <a:avLst/>
          </a:prstGeom>
          <a:solidFill>
            <a:srgbClr val="FFFC00">
              <a:alpha val="52157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62500" lnSpcReduction="20000"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12" name="矩形 11"/>
          <p:cNvSpPr/>
          <p:nvPr/>
        </p:nvSpPr>
        <p:spPr>
          <a:xfrm>
            <a:off x="5558732" y="104581"/>
            <a:ext cx="762574" cy="257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主導覽列</a:t>
            </a:r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5165874" y="233445"/>
            <a:ext cx="418111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矩形 19"/>
          <p:cNvSpPr/>
          <p:nvPr/>
        </p:nvSpPr>
        <p:spPr>
          <a:xfrm>
            <a:off x="5583985" y="6561220"/>
            <a:ext cx="762574" cy="257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功能導覽</a:t>
            </a:r>
          </a:p>
        </p:txBody>
      </p:sp>
      <p:cxnSp>
        <p:nvCxnSpPr>
          <p:cNvPr id="21" name="直線接點 20"/>
          <p:cNvCxnSpPr/>
          <p:nvPr/>
        </p:nvCxnSpPr>
        <p:spPr>
          <a:xfrm flipH="1">
            <a:off x="5191127" y="6690084"/>
            <a:ext cx="418111" cy="0"/>
          </a:xfrm>
          <a:prstGeom prst="line">
            <a:avLst/>
          </a:prstGeom>
          <a:noFill/>
          <a:ln w="19050" cap="flat">
            <a:solidFill>
              <a:srgbClr val="3671A2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2" name="群組 21"/>
          <p:cNvGrpSpPr/>
          <p:nvPr/>
        </p:nvGrpSpPr>
        <p:grpSpPr>
          <a:xfrm>
            <a:off x="134970" y="140139"/>
            <a:ext cx="255220" cy="255220"/>
            <a:chOff x="5401577" y="2754198"/>
            <a:chExt cx="255220" cy="255220"/>
          </a:xfrm>
        </p:grpSpPr>
        <p:sp>
          <p:nvSpPr>
            <p:cNvPr id="23" name="橢圓 22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hangingPunct="0"/>
              <a:endParaRPr lang="zh-TW" altLang="en-US" dirty="0">
                <a:solidFill>
                  <a:srgbClr val="000000"/>
                </a:solidFill>
                <a:sym typeface="Helvetica Neue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8702270" y="1269709"/>
            <a:ext cx="255220" cy="255220"/>
            <a:chOff x="5401577" y="2754198"/>
            <a:chExt cx="255220" cy="255220"/>
          </a:xfrm>
        </p:grpSpPr>
        <p:sp>
          <p:nvSpPr>
            <p:cNvPr id="26" name="橢圓 25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hangingPunct="0"/>
              <a:endParaRPr lang="zh-TW" altLang="en-US" dirty="0">
                <a:solidFill>
                  <a:srgbClr val="000000"/>
                </a:solidFill>
                <a:sym typeface="Helvetica Neue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931907" y="1063369"/>
            <a:ext cx="1186543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主</a:t>
            </a:r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網頁</a:t>
            </a:r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形象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cxnSp>
        <p:nvCxnSpPr>
          <p:cNvPr id="29" name="直線接點 28"/>
          <p:cNvCxnSpPr/>
          <p:nvPr/>
        </p:nvCxnSpPr>
        <p:spPr>
          <a:xfrm flipH="1">
            <a:off x="4791584" y="1230671"/>
            <a:ext cx="114032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矩形 33"/>
          <p:cNvSpPr/>
          <p:nvPr/>
        </p:nvSpPr>
        <p:spPr>
          <a:xfrm>
            <a:off x="5828222" y="4876874"/>
            <a:ext cx="98616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網頁內容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cxnSp>
        <p:nvCxnSpPr>
          <p:cNvPr id="35" name="直線接點 34"/>
          <p:cNvCxnSpPr/>
          <p:nvPr/>
        </p:nvCxnSpPr>
        <p:spPr>
          <a:xfrm flipH="1">
            <a:off x="4581260" y="5043522"/>
            <a:ext cx="114032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矩形 35"/>
          <p:cNvSpPr/>
          <p:nvPr/>
        </p:nvSpPr>
        <p:spPr>
          <a:xfrm>
            <a:off x="8963946" y="1212537"/>
            <a:ext cx="1155060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品牌</a:t>
            </a:r>
            <a:r>
              <a:rPr lang="en-US" altLang="zh-TW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LOGO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grpSp>
        <p:nvGrpSpPr>
          <p:cNvPr id="37" name="群組 36"/>
          <p:cNvGrpSpPr/>
          <p:nvPr/>
        </p:nvGrpSpPr>
        <p:grpSpPr>
          <a:xfrm>
            <a:off x="4096049" y="6401959"/>
            <a:ext cx="255220" cy="255220"/>
            <a:chOff x="5401577" y="2754198"/>
            <a:chExt cx="255220" cy="255220"/>
          </a:xfrm>
        </p:grpSpPr>
        <p:sp>
          <p:nvSpPr>
            <p:cNvPr id="38" name="橢圓 37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hangingPunct="0"/>
              <a:endParaRPr lang="zh-TW" altLang="en-US" dirty="0">
                <a:solidFill>
                  <a:srgbClr val="000000"/>
                </a:solidFill>
                <a:sym typeface="Helvetica Neue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3</a:t>
              </a:r>
              <a:endParaRPr lang="zh-TW" altLang="en-US" sz="900" dirty="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8963946" y="2159518"/>
            <a:ext cx="1386918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社群網站連結</a:t>
            </a:r>
          </a:p>
        </p:txBody>
      </p:sp>
      <p:grpSp>
        <p:nvGrpSpPr>
          <p:cNvPr id="41" name="群組 40"/>
          <p:cNvGrpSpPr/>
          <p:nvPr/>
        </p:nvGrpSpPr>
        <p:grpSpPr>
          <a:xfrm>
            <a:off x="3840829" y="181238"/>
            <a:ext cx="255220" cy="255220"/>
            <a:chOff x="5401577" y="2754198"/>
            <a:chExt cx="255220" cy="255220"/>
          </a:xfrm>
        </p:grpSpPr>
        <p:sp>
          <p:nvSpPr>
            <p:cNvPr id="42" name="橢圓 41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hangingPunct="0"/>
              <a:endParaRPr lang="zh-TW" altLang="en-US" dirty="0">
                <a:solidFill>
                  <a:srgbClr val="000000"/>
                </a:solidFill>
                <a:sym typeface="Helvetica Neue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8705498" y="1710917"/>
            <a:ext cx="255220" cy="255220"/>
            <a:chOff x="5401577" y="2754198"/>
            <a:chExt cx="255220" cy="255220"/>
          </a:xfrm>
        </p:grpSpPr>
        <p:sp>
          <p:nvSpPr>
            <p:cNvPr id="45" name="橢圓 44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hangingPunct="0"/>
              <a:endParaRPr lang="zh-TW" altLang="en-US" dirty="0">
                <a:solidFill>
                  <a:srgbClr val="000000"/>
                </a:solidFill>
                <a:sym typeface="Helvetica Neue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8708726" y="2187024"/>
            <a:ext cx="255220" cy="255220"/>
            <a:chOff x="5401577" y="2754198"/>
            <a:chExt cx="255220" cy="255220"/>
          </a:xfrm>
        </p:grpSpPr>
        <p:sp>
          <p:nvSpPr>
            <p:cNvPr id="48" name="橢圓 47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hangingPunct="0"/>
              <a:endParaRPr lang="zh-TW" altLang="en-US" dirty="0">
                <a:solidFill>
                  <a:srgbClr val="000000"/>
                </a:solidFill>
                <a:sym typeface="Helvetica Neue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3</a:t>
              </a:r>
              <a:endParaRPr lang="zh-TW" altLang="en-US" sz="900" dirty="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8963946" y="1661138"/>
            <a:ext cx="150111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功能代表</a:t>
            </a:r>
            <a:r>
              <a:rPr lang="en-US" altLang="zh-TW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ICON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51" name="Shape 702"/>
          <p:cNvSpPr txBox="1">
            <a:spLocks/>
          </p:cNvSpPr>
          <p:nvPr/>
        </p:nvSpPr>
        <p:spPr>
          <a:xfrm>
            <a:off x="243560" y="4154916"/>
            <a:ext cx="4907862" cy="2182252"/>
          </a:xfrm>
          <a:prstGeom prst="rect">
            <a:avLst/>
          </a:prstGeom>
          <a:solidFill>
            <a:schemeClr val="accent2">
              <a:lumMod val="60000"/>
              <a:lumOff val="40000"/>
              <a:alpha val="52157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4753554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>
            <a:biLevel thresh="75000"/>
          </a:blip>
          <a:srcRect l="19700" r="60596"/>
          <a:stretch/>
        </p:blipFill>
        <p:spPr>
          <a:xfrm rot="16200000">
            <a:off x="7767037" y="814380"/>
            <a:ext cx="596348" cy="54321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8460826" y="942605"/>
            <a:ext cx="1611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</a:rPr>
              <a:t>R:0, G:0, B:0</a:t>
            </a:r>
            <a:endParaRPr lang="zh-TW" altLang="en-US" sz="1200" dirty="0">
              <a:solidFill>
                <a:srgbClr val="00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77466" y="343448"/>
            <a:ext cx="58541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色彩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725074" y="1543757"/>
            <a:ext cx="4054550" cy="105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黑色為陰暗的顏色，代表著邪惡、悲慘、悲傷，搭配黑白鮮明的視覺喚起每個人心中陰暗的角落，營造出不安的情緒，藉此讓觀看者有沉重的感覺。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13477" y="3825591"/>
            <a:ext cx="58541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字型</a:t>
            </a:r>
            <a:endParaRPr lang="en-US" altLang="zh-TW" sz="1566" dirty="0" smtClean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197108" y="2789963"/>
            <a:ext cx="855250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ICON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848141" y="2782676"/>
            <a:ext cx="855250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LOGO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5819313" y="382486"/>
            <a:ext cx="255220" cy="255220"/>
            <a:chOff x="5401577" y="2754198"/>
            <a:chExt cx="255220" cy="255220"/>
          </a:xfrm>
        </p:grpSpPr>
        <p:sp>
          <p:nvSpPr>
            <p:cNvPr id="28" name="橢圓 27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5872906" y="3863967"/>
            <a:ext cx="255220" cy="255220"/>
            <a:chOff x="5401577" y="2754198"/>
            <a:chExt cx="255220" cy="255220"/>
          </a:xfrm>
        </p:grpSpPr>
        <p:sp>
          <p:nvSpPr>
            <p:cNvPr id="31" name="橢圓 30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8596149" y="2818889"/>
            <a:ext cx="255220" cy="255220"/>
            <a:chOff x="5401577" y="2754198"/>
            <a:chExt cx="255220" cy="255220"/>
          </a:xfrm>
        </p:grpSpPr>
        <p:sp>
          <p:nvSpPr>
            <p:cNvPr id="34" name="橢圓 33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3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9945116" y="2796487"/>
            <a:ext cx="255220" cy="255220"/>
            <a:chOff x="5401577" y="2754198"/>
            <a:chExt cx="255220" cy="255220"/>
          </a:xfrm>
        </p:grpSpPr>
        <p:sp>
          <p:nvSpPr>
            <p:cNvPr id="37" name="橢圓 36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4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1" y="0"/>
            <a:ext cx="5310490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96" y="794402"/>
            <a:ext cx="1472518" cy="2208778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876557" y="4776012"/>
            <a:ext cx="4054550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英文</a:t>
            </a:r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使用了略帶恐怖氛圍的</a:t>
            </a:r>
            <a:r>
              <a:rPr lang="en-US" altLang="zh-TW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chiller</a:t>
            </a:r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字型</a:t>
            </a:r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2" t="19142" r="16347" b="67789"/>
          <a:stretch/>
        </p:blipFill>
        <p:spPr>
          <a:xfrm>
            <a:off x="5953988" y="4332578"/>
            <a:ext cx="1771086" cy="442772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4" t="64906" r="33363" b="33425"/>
          <a:stretch/>
        </p:blipFill>
        <p:spPr>
          <a:xfrm>
            <a:off x="5945309" y="5179248"/>
            <a:ext cx="1268963" cy="421447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9388444" y="5042780"/>
            <a:ext cx="2803556" cy="1815220"/>
          </a:xfrm>
          <a:prstGeom prst="rect">
            <a:avLst/>
          </a:prstGeom>
          <a:solidFill>
            <a:srgbClr val="F9F2DF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890566" y="5684511"/>
            <a:ext cx="4054550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中文使用微軟正黑體字型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pic>
        <p:nvPicPr>
          <p:cNvPr id="46" name="圖片 45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89784" y="3231409"/>
            <a:ext cx="798971" cy="798971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762" y="3697096"/>
            <a:ext cx="457200" cy="457200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038" y="3182659"/>
            <a:ext cx="457200" cy="4572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1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950" y="5764293"/>
            <a:ext cx="457200" cy="457200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74" y="6373984"/>
            <a:ext cx="457200" cy="457200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908" y="4672376"/>
            <a:ext cx="457200" cy="4572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479" y="4215176"/>
            <a:ext cx="457200" cy="457200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1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950" y="5190456"/>
            <a:ext cx="457200" cy="457200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10948100" y="3223379"/>
            <a:ext cx="588841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搜</a:t>
            </a:r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尋</a:t>
            </a:r>
            <a:endParaRPr lang="en-US" altLang="zh-TW" sz="1566" dirty="0" smtClean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0982852" y="3746694"/>
            <a:ext cx="588841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帳戶</a:t>
            </a:r>
            <a:endParaRPr lang="en-US" altLang="zh-TW" sz="1566" dirty="0" smtClean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982852" y="4300094"/>
            <a:ext cx="1077603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我的最</a:t>
            </a:r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愛</a:t>
            </a:r>
            <a:endParaRPr lang="en-US" altLang="zh-TW" sz="1566" dirty="0" smtClean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0989909" y="4774661"/>
            <a:ext cx="588841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設</a:t>
            </a:r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定</a:t>
            </a:r>
            <a:endParaRPr lang="en-US" altLang="zh-TW" sz="1566" dirty="0" smtClean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0948100" y="5262884"/>
            <a:ext cx="831524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Twitter</a:t>
            </a:r>
          </a:p>
        </p:txBody>
      </p:sp>
      <p:sp>
        <p:nvSpPr>
          <p:cNvPr id="61" name="矩形 60"/>
          <p:cNvSpPr/>
          <p:nvPr/>
        </p:nvSpPr>
        <p:spPr>
          <a:xfrm>
            <a:off x="10982851" y="5815595"/>
            <a:ext cx="1136437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Facebook</a:t>
            </a:r>
          </a:p>
        </p:txBody>
      </p:sp>
      <p:sp>
        <p:nvSpPr>
          <p:cNvPr id="62" name="矩形 61"/>
          <p:cNvSpPr/>
          <p:nvPr/>
        </p:nvSpPr>
        <p:spPr>
          <a:xfrm>
            <a:off x="10989909" y="6427414"/>
            <a:ext cx="1202091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Instagram</a:t>
            </a:r>
          </a:p>
        </p:txBody>
      </p:sp>
    </p:spTree>
    <p:extLst>
      <p:ext uri="{BB962C8B-B14F-4D97-AF65-F5344CB8AC3E}">
        <p14:creationId xmlns:p14="http://schemas.microsoft.com/office/powerpoint/2010/main" val="1152218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手機板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設計：縮小並精簡化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目的：因手機畫面較小，減少</a:t>
            </a:r>
            <a:r>
              <a:rPr lang="en-US" altLang="zh-TW" dirty="0" smtClean="0"/>
              <a:t>ICON</a:t>
            </a:r>
            <a:r>
              <a:rPr lang="zh-TW" altLang="en-US" dirty="0" smtClean="0"/>
              <a:t>數量使畫面不至於太亂。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018" y="1"/>
            <a:ext cx="1451428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836" y="1792741"/>
            <a:ext cx="3055480" cy="3945866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8309576" y="3701733"/>
            <a:ext cx="1186004" cy="62468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4512899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平板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純縮小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081" y="2162353"/>
            <a:ext cx="2861790" cy="36443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445" y="1860798"/>
            <a:ext cx="3055480" cy="3945866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6715548" y="3766242"/>
            <a:ext cx="1186004" cy="62468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4247361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139</Words>
  <Application>Microsoft Office PowerPoint</Application>
  <PresentationFormat>寬螢幕</PresentationFormat>
  <Paragraphs>47</Paragraphs>
  <Slides>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</vt:i4>
      </vt:variant>
    </vt:vector>
  </HeadingPairs>
  <TitlesOfParts>
    <vt:vector size="14" baseType="lpstr">
      <vt:lpstr>Helvetica Neue</vt:lpstr>
      <vt:lpstr>微軟正黑體</vt:lpstr>
      <vt:lpstr>新細明體</vt:lpstr>
      <vt:lpstr>Arial</vt:lpstr>
      <vt:lpstr>Calibri</vt:lpstr>
      <vt:lpstr>Calibri Light</vt:lpstr>
      <vt:lpstr>Chiller</vt:lpstr>
      <vt:lpstr>Office 佈景主題</vt:lpstr>
      <vt:lpstr>1_Default</vt:lpstr>
      <vt:lpstr>PowerPoint 簡報</vt:lpstr>
      <vt:lpstr>PowerPoint 簡報</vt:lpstr>
      <vt:lpstr>PowerPoint 簡報</vt:lpstr>
      <vt:lpstr>手機板</vt:lpstr>
      <vt:lpstr>平板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din</dc:creator>
  <cp:lastModifiedBy>din</cp:lastModifiedBy>
  <cp:revision>16</cp:revision>
  <dcterms:created xsi:type="dcterms:W3CDTF">2017-03-28T10:58:28Z</dcterms:created>
  <dcterms:modified xsi:type="dcterms:W3CDTF">2017-05-21T12:07:27Z</dcterms:modified>
</cp:coreProperties>
</file>